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179dd276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1179dd276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iew.genial.ly/63f143e8a904e40011f44017/interactive-content-colour-city-la-nostra-citta-gaia" TargetMode="External"/><Relationship Id="rId5" Type="http://schemas.openxmlformats.org/officeDocument/2006/relationships/hyperlink" Target="https://www.canva.com/design/DAFaXdAXYC8/q02Qsvmwo8pL3w-gELHqgg/view?utm_content=DAFaXdAXYC8&amp;utm_campaign=designshare&amp;utm_medium=link&amp;utm_source=homepage_design_menu" TargetMode="Externa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view.genial.ly/63eb4d7ec144b40011e228cc/interactive-content-formaggio-city-di-rebecca" TargetMode="External"/><Relationship Id="rId13" Type="http://schemas.openxmlformats.org/officeDocument/2006/relationships/hyperlink" Target="https://www.canva.com/design/DAFbClh6XEA/Vch3a__Zej4sm-pBHMYGQw/view?utm_content=DAFbClh6XEA&amp;utm_campaign=designshare&amp;utm_medium=link&amp;utm_source=homepage_design_menu1JIv78mHfDqr9EgSgqSm1g9CkeHsK22jXUPVlE52O8TI/edit?usp=sharing" TargetMode="External"/><Relationship Id="rId18" Type="http://schemas.openxmlformats.org/officeDocument/2006/relationships/hyperlink" Target="https://www.canva.com/design/DAFb2h-bNGo/voYQkDuiqU_cLuuH8hMeeA/view?utm_content=DAFb2h-bNGo&amp;utm_campaign=designshare&amp;utm_medium=link&amp;utm_source=homepage_design_menu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view.genial.ly/63ef39e9736f2a00174cf997/video-presentation-quartiere-green-di-alexandradx2IjbsMjUolaUhS-ToPJg-c-cshMvgGk7r8Sg/edit?usp=sharing" TargetMode="External"/><Relationship Id="rId12" Type="http://schemas.openxmlformats.org/officeDocument/2006/relationships/hyperlink" Target="https://www.canva.com/design/DAFa9OoV9fI/yu0aiRMkcWIgMPKxFSJa6A/view?utm_content=DAFa9OoV9fI&amp;utm_campaign=designshare&amp;utm_medium=link&amp;utm_source=homepage_design_menu" TargetMode="External"/><Relationship Id="rId17" Type="http://schemas.openxmlformats.org/officeDocument/2006/relationships/hyperlink" Target="https://www.canva.com/design/DAFafZPNaBs/Ueufte89qyxhJFzEQm1hgg/view?utm_content=DAFafZPNaBs&amp;utm_campaign=designshare&amp;utm_medium=link&amp;utm_source=homepage_design_menu/1QdIh9GAAdm3f2DAYazmDwKsgbe5Bqb0hy664iCdEwl4/edit?usp=sharing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view.genial.ly/63e916ab01dbd800195d64ae/interactive-content-gardalend-di-caterina" TargetMode="External"/><Relationship Id="rId20" Type="http://schemas.openxmlformats.org/officeDocument/2006/relationships/hyperlink" Target="https://www.canva.com/design/DAFa1m42_8A/9TziuUS9eKc6kLY4d0Qjrg/view?utm_content=DAFa1m42_8A&amp;utm_campaign=designshare&amp;utm_medium=link&amp;utm_source=homepage_design_menu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anva.com/design/DAFbM8WVtj0/fzOlj24oAJ7ZJd28tihR1Q/view?utm_content=DAFbM8WVtj0&amp;utm_campaign=designshare&amp;utm_medium=link&amp;utm_source=homepage_design_menu" TargetMode="External"/><Relationship Id="rId11" Type="http://schemas.openxmlformats.org/officeDocument/2006/relationships/hyperlink" Target="https://view.genial.ly/63efc22382e35700114c7857/social-action-quartiere-san-guglielmo-di-matteoOUGrZR9PnVNZHmt4etOX4SkAJJJGyGM/edit?usp=sharingL5caK2iyTxTzFu_1c1-LPcHq3LjKBWoIjg/edit?usp=sharingdcjnIoxse2h_u7NZPNf5MBX8YJKrJo37mA/edit?usp=sharing" TargetMode="External"/><Relationship Id="rId5" Type="http://schemas.openxmlformats.org/officeDocument/2006/relationships/hyperlink" Target="https://www.canva.com/design/DAFavRz_94I/G1SXtE6IwLPqs_lh-qXY9g/watch?utm_content=DAFavRz_94I&amp;utm_campaign=designshare&amp;utm_medium=link&amp;utm_source=homepage_design_menuPiQ8glnJ-q8g_Wsy58Bj4noYHnyNr70Gicq6vZn2Y/edit?usp=sharing" TargetMode="External"/><Relationship Id="rId15" Type="http://schemas.openxmlformats.org/officeDocument/2006/relationships/hyperlink" Target="https://view.genial.ly/63f206091fad7f00197b78c5/learning-experience-challenges-il-quartiere-luna-park-di-matei" TargetMode="External"/><Relationship Id="rId10" Type="http://schemas.openxmlformats.org/officeDocument/2006/relationships/hyperlink" Target="https://www.canva.com/design/DAFa2dcuaPg/rxw4xqAiPR7OW1T2wPbhTQ/view?utm_content=DAFa2dcuaPg&amp;utm_campaign=designshare&amp;utm_medium=link&amp;utm_source=homepage_design_menus5y6DRML5caK2iyTxTzFu_1c1-LPcHq3LjKBWoIjg/edit?usp=sharingdcjnIoxse2h_u7NZPNf5MBX8YJKrJo37mA/edit?usp=sharing" TargetMode="External"/><Relationship Id="rId19" Type="http://schemas.openxmlformats.org/officeDocument/2006/relationships/hyperlink" Target="https://view.genial.ly/640712cf206930001a7b6660/social-action-zebra-city-di-francesco" TargetMode="External"/><Relationship Id="rId4" Type="http://schemas.openxmlformats.org/officeDocument/2006/relationships/hyperlink" Target="https://www.canva.com/design/DAFbZDcW-4o/_ZFLcR_8fTwaR7k_f2Qc_Q/view?utm_content=DAFbZDcW-4o&amp;utm_campaign=designshare&amp;utm_medium=link&amp;utm_source=homepage_design_menu" TargetMode="External"/><Relationship Id="rId9" Type="http://schemas.openxmlformats.org/officeDocument/2006/relationships/hyperlink" Target="https://view.genial.ly/6401cd76a4cad3001112be43/social-square-post-stelle-maris-di-naomi" TargetMode="External"/><Relationship Id="rId14" Type="http://schemas.openxmlformats.org/officeDocument/2006/relationships/hyperlink" Target="https://view.genial.ly/63f49b1fbc289c001ac68982/presentation-quartiere-piazza-dei-poveri-di-sofi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t="70537"/>
          <a:stretch/>
        </p:blipFill>
        <p:spPr>
          <a:xfrm rot="5400000">
            <a:off x="-1558525" y="1563399"/>
            <a:ext cx="5133750" cy="20167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2026225" y="0"/>
            <a:ext cx="272700" cy="5143500"/>
          </a:xfrm>
          <a:prstGeom prst="rect">
            <a:avLst/>
          </a:prstGeom>
          <a:solidFill>
            <a:srgbClr val="F1C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t="-8650" b="8650"/>
          <a:stretch/>
        </p:blipFill>
        <p:spPr>
          <a:xfrm rot="4908552">
            <a:off x="1706993" y="-940507"/>
            <a:ext cx="5133749" cy="7024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733871">
            <a:off x="5036130" y="54219"/>
            <a:ext cx="4114522" cy="548601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0" y="4875"/>
            <a:ext cx="4219200" cy="554100"/>
          </a:xfrm>
          <a:prstGeom prst="rect">
            <a:avLst/>
          </a:prstGeom>
          <a:gradFill>
            <a:gsLst>
              <a:gs pos="0">
                <a:srgbClr val="DBD4EB"/>
              </a:gs>
              <a:gs pos="100000">
                <a:srgbClr val="9180B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latin typeface="Comic Sans MS"/>
                <a:ea typeface="Comic Sans MS"/>
                <a:cs typeface="Comic Sans MS"/>
                <a:sym typeface="Comic Sans MS"/>
              </a:rPr>
              <a:t>CIAO, BENVENUTO!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9" name="Google Shape;59;p13"/>
          <p:cNvSpPr/>
          <p:nvPr/>
        </p:nvSpPr>
        <p:spPr>
          <a:xfrm rot="-211514">
            <a:off x="7954684" y="-83839"/>
            <a:ext cx="1258782" cy="1974179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891000" y="4103375"/>
            <a:ext cx="8005500" cy="554100"/>
          </a:xfrm>
          <a:prstGeom prst="rect">
            <a:avLst/>
          </a:prstGeom>
          <a:gradFill>
            <a:gsLst>
              <a:gs pos="0">
                <a:srgbClr val="DBD4EB"/>
              </a:gs>
              <a:gs pos="100000">
                <a:srgbClr val="9180B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latin typeface="Comic Sans MS"/>
                <a:ea typeface="Comic Sans MS"/>
                <a:cs typeface="Comic Sans MS"/>
                <a:sym typeface="Comic Sans MS"/>
              </a:rPr>
              <a:t>ED ORA SCENDIAMO NELLO SPECIFICO … </a:t>
            </a:r>
            <a:r>
              <a:rPr lang="it" sz="2400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" action="ppaction://hlinkshowjump?jump=nextslide"/>
              </a:rPr>
              <a:t>CLICCA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717450" y="874150"/>
            <a:ext cx="8406600" cy="554100"/>
          </a:xfrm>
          <a:prstGeom prst="rect">
            <a:avLst/>
          </a:prstGeom>
          <a:gradFill>
            <a:gsLst>
              <a:gs pos="0">
                <a:srgbClr val="DBD4EB"/>
              </a:gs>
              <a:gs pos="100000">
                <a:srgbClr val="9180B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latin typeface="Comic Sans MS"/>
                <a:ea typeface="Comic Sans MS"/>
                <a:cs typeface="Comic Sans MS"/>
                <a:sym typeface="Comic Sans MS"/>
              </a:rPr>
              <a:t>QUESTA È LA CITTÀ CHE ABBIAMO CREATO…, 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125400" y="1927150"/>
            <a:ext cx="4219200" cy="554100"/>
          </a:xfrm>
          <a:prstGeom prst="rect">
            <a:avLst/>
          </a:prstGeom>
          <a:gradFill>
            <a:gsLst>
              <a:gs pos="0">
                <a:srgbClr val="DBD4EB"/>
              </a:gs>
              <a:gs pos="100000">
                <a:srgbClr val="9180B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CLICCA QUI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4105800" y="2825575"/>
            <a:ext cx="4219200" cy="554100"/>
          </a:xfrm>
          <a:prstGeom prst="rect">
            <a:avLst/>
          </a:prstGeom>
          <a:gradFill>
            <a:gsLst>
              <a:gs pos="0">
                <a:srgbClr val="DBD4EB"/>
              </a:gs>
              <a:gs pos="100000">
                <a:srgbClr val="9180B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6"/>
              </a:rPr>
              <a:t>ORA </a:t>
            </a:r>
            <a:r>
              <a:rPr lang="it" sz="2400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6"/>
              </a:rPr>
              <a:t>CLICCA QUI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4"/>
          <p:cNvPicPr preferRelativeResize="0"/>
          <p:nvPr/>
        </p:nvPicPr>
        <p:blipFill rotWithShape="1">
          <a:blip r:embed="rId3">
            <a:alphaModFix/>
          </a:blip>
          <a:srcRect l="10989" r="12744"/>
          <a:stretch/>
        </p:blipFill>
        <p:spPr>
          <a:xfrm>
            <a:off x="2092500" y="71400"/>
            <a:ext cx="7051502" cy="520082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0" y="4157375"/>
            <a:ext cx="3676800" cy="923400"/>
          </a:xfrm>
          <a:prstGeom prst="rect">
            <a:avLst/>
          </a:prstGeom>
          <a:gradFill>
            <a:gsLst>
              <a:gs pos="0">
                <a:srgbClr val="DBD4EB"/>
              </a:gs>
              <a:gs pos="100000">
                <a:srgbClr val="9180B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latin typeface="Comic Sans MS"/>
                <a:ea typeface="Comic Sans MS"/>
                <a:cs typeface="Comic Sans MS"/>
                <a:sym typeface="Comic Sans MS"/>
              </a:rPr>
              <a:t>BUONA VISIONE E BUON DIVERTIMENTO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67500" y="181650"/>
            <a:ext cx="2187000" cy="2031900"/>
          </a:xfrm>
          <a:prstGeom prst="rect">
            <a:avLst/>
          </a:prstGeom>
          <a:gradFill>
            <a:gsLst>
              <a:gs pos="0">
                <a:srgbClr val="DBD4EB"/>
              </a:gs>
              <a:gs pos="100000">
                <a:srgbClr val="9180B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latin typeface="Comic Sans MS"/>
                <a:ea typeface="Comic Sans MS"/>
                <a:cs typeface="Comic Sans MS"/>
                <a:sym typeface="Comic Sans MS"/>
              </a:rPr>
              <a:t>CLICCA LE LETTERE PER VISITARE I QUARTIERI ED I RIONI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7060500" y="418500"/>
            <a:ext cx="445500" cy="492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D</a:t>
            </a:r>
            <a:endParaRPr sz="20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8198400" y="786900"/>
            <a:ext cx="445500" cy="4926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endParaRPr sz="20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4349250" y="4516800"/>
            <a:ext cx="445500" cy="492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endParaRPr sz="2000" b="1">
              <a:solidFill>
                <a:srgbClr val="00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6135150" y="2425513"/>
            <a:ext cx="445500" cy="4926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</a:t>
            </a:r>
            <a:endParaRPr sz="2000" b="1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2413050" y="294288"/>
            <a:ext cx="445500" cy="4926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EAD1DC"/>
                </a:solidFill>
                <a:latin typeface="Comic Sans MS"/>
                <a:ea typeface="Comic Sans MS"/>
                <a:cs typeface="Comic Sans MS"/>
                <a:sym typeface="Comic Sans M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endParaRPr sz="2000" b="1">
              <a:solidFill>
                <a:srgbClr val="EAD1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5114050" y="71388"/>
            <a:ext cx="445500" cy="4926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</a:t>
            </a:r>
            <a:endParaRPr sz="2000" b="1" u="sng">
              <a:solidFill>
                <a:schemeClr val="accen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2092500" y="3144263"/>
            <a:ext cx="445500" cy="492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</a:t>
            </a:r>
            <a:endParaRPr sz="2000" b="1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4349250" y="1157138"/>
            <a:ext cx="445500" cy="4926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</a:t>
            </a:r>
            <a:endParaRPr sz="2000" b="1">
              <a:solidFill>
                <a:srgbClr val="00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7864800" y="1992300"/>
            <a:ext cx="445500" cy="492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endParaRPr sz="2000" b="1">
              <a:solidFill>
                <a:srgbClr val="00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3332700" y="4024200"/>
            <a:ext cx="445500" cy="492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endParaRPr sz="2000" b="1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7212900" y="2213538"/>
            <a:ext cx="445500" cy="4926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9900FF"/>
                </a:solidFill>
                <a:latin typeface="Comic Sans MS"/>
                <a:ea typeface="Comic Sans MS"/>
                <a:cs typeface="Comic Sans MS"/>
                <a:sym typeface="Comic Sans MS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</a:t>
            </a:r>
            <a:endParaRPr sz="2000" b="1">
              <a:solidFill>
                <a:srgbClr val="99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2" name="Google Shape;82;p14"/>
          <p:cNvSpPr txBox="1"/>
          <p:nvPr/>
        </p:nvSpPr>
        <p:spPr>
          <a:xfrm>
            <a:off x="3986400" y="3219138"/>
            <a:ext cx="445500" cy="492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endParaRPr sz="2000"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6092400" y="1157150"/>
            <a:ext cx="445500" cy="4926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FF00FF"/>
                </a:solidFill>
                <a:latin typeface="Comic Sans MS"/>
                <a:ea typeface="Comic Sans MS"/>
                <a:cs typeface="Comic Sans MS"/>
                <a:sym typeface="Comic Sans MS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endParaRPr sz="2000" b="1">
              <a:solidFill>
                <a:srgbClr val="FF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4" name="Google Shape;84;p14"/>
          <p:cNvSpPr txBox="1"/>
          <p:nvPr/>
        </p:nvSpPr>
        <p:spPr>
          <a:xfrm>
            <a:off x="4962300" y="2425513"/>
            <a:ext cx="445500" cy="492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endParaRPr sz="2000" b="1">
              <a:solidFill>
                <a:srgbClr val="00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5" name="Google Shape;85;p14"/>
          <p:cNvSpPr txBox="1"/>
          <p:nvPr/>
        </p:nvSpPr>
        <p:spPr>
          <a:xfrm>
            <a:off x="2999700" y="1649750"/>
            <a:ext cx="628800" cy="492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18"/>
              </a:rPr>
              <a:t>AN</a:t>
            </a:r>
            <a:endParaRPr sz="2000" b="1">
              <a:solidFill>
                <a:srgbClr val="FF99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6" name="Google Shape;86;p14"/>
          <p:cNvSpPr txBox="1"/>
          <p:nvPr/>
        </p:nvSpPr>
        <p:spPr>
          <a:xfrm>
            <a:off x="3789450" y="1992300"/>
            <a:ext cx="559800" cy="4926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19"/>
              </a:rPr>
              <a:t>Fr</a:t>
            </a:r>
            <a:endParaRPr sz="2000" b="1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7" name="Google Shape;87;p14"/>
          <p:cNvSpPr txBox="1"/>
          <p:nvPr/>
        </p:nvSpPr>
        <p:spPr>
          <a:xfrm>
            <a:off x="8198400" y="4650900"/>
            <a:ext cx="445500" cy="4926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 u="sng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</a:t>
            </a:r>
            <a:endParaRPr sz="2000" b="1" u="sng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9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0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6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6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Presentazione su schermo (16:9)</PresentationFormat>
  <Paragraphs>24</Paragraphs>
  <Slides>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5" baseType="lpstr">
      <vt:lpstr>Arial</vt:lpstr>
      <vt:lpstr>Comic Sans MS</vt:lpstr>
      <vt:lpstr>Simple Light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maria rita bobbio</cp:lastModifiedBy>
  <cp:revision>1</cp:revision>
  <dcterms:modified xsi:type="dcterms:W3CDTF">2023-04-07T17:15:10Z</dcterms:modified>
</cp:coreProperties>
</file>